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80" r:id="rId13"/>
    <p:sldId id="281" r:id="rId14"/>
    <p:sldId id="276" r:id="rId15"/>
    <p:sldId id="277" r:id="rId16"/>
    <p:sldId id="278" r:id="rId17"/>
    <p:sldId id="279" r:id="rId18"/>
    <p:sldId id="282" r:id="rId19"/>
    <p:sldId id="283" r:id="rId20"/>
    <p:sldId id="285" r:id="rId21"/>
    <p:sldId id="286" r:id="rId22"/>
    <p:sldId id="262" r:id="rId23"/>
    <p:sldId id="263" r:id="rId24"/>
    <p:sldId id="257" r:id="rId25"/>
    <p:sldId id="258" r:id="rId26"/>
    <p:sldId id="259" r:id="rId27"/>
    <p:sldId id="264" r:id="rId28"/>
    <p:sldId id="261" r:id="rId29"/>
    <p:sldId id="260" r:id="rId30"/>
    <p:sldId id="287" r:id="rId31"/>
    <p:sldId id="284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8F3EDE-3600-4F5D-A035-EB25B0F4C76E}">
          <p14:sldIdLst>
            <p14:sldId id="256"/>
          </p14:sldIdLst>
        </p14:section>
        <p14:section name="Terminology" id="{D4162C39-94CF-4BD1-91AE-0478005C841D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0"/>
            <p14:sldId id="281"/>
            <p14:sldId id="276"/>
            <p14:sldId id="277"/>
            <p14:sldId id="278"/>
            <p14:sldId id="279"/>
            <p14:sldId id="282"/>
            <p14:sldId id="283"/>
            <p14:sldId id="285"/>
            <p14:sldId id="286"/>
          </p14:sldIdLst>
        </p14:section>
        <p14:section name="Family types" id="{519750C6-5323-4928-9695-14506796F666}">
          <p14:sldIdLst>
            <p14:sldId id="262"/>
            <p14:sldId id="263"/>
          </p14:sldIdLst>
        </p14:section>
        <p14:section name="Social Learning Theory" id="{49A61B82-A0EA-4407-A675-37F37652A268}">
          <p14:sldIdLst>
            <p14:sldId id="257"/>
            <p14:sldId id="258"/>
            <p14:sldId id="259"/>
          </p14:sldIdLst>
        </p14:section>
        <p14:section name="Domestic violence" id="{CFB44BF6-3C80-4516-8BB3-6329503BBF15}">
          <p14:sldIdLst>
            <p14:sldId id="264"/>
            <p14:sldId id="261"/>
            <p14:sldId id="260"/>
            <p14:sldId id="287"/>
          </p14:sldIdLst>
        </p14:section>
        <p14:section name="Cultural norms" id="{4A507EAE-A06E-4938-8034-80C2F4EFFB7C}">
          <p14:sldIdLst>
            <p14:sldId id="284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8EB71-A438-40BE-9E97-0BF76D9E3A15}" v="96" dt="2025-09-22T21:47:28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ailey" userId="aa079a5987e98efe" providerId="LiveId" clId="{0ADC15D6-C491-4CC0-B119-DD6DD0F813E2}"/>
    <pc:docChg chg="undo custSel addSld delSld modSld sldOrd addSection modSection">
      <pc:chgData name="Anna Bailey" userId="aa079a5987e98efe" providerId="LiveId" clId="{0ADC15D6-C491-4CC0-B119-DD6DD0F813E2}" dt="2025-09-22T21:47:44.581" v="1477" actId="962"/>
      <pc:docMkLst>
        <pc:docMk/>
      </pc:docMkLst>
      <pc:sldChg chg="addSp modSp new mod setBg addAnim setClrOvrMap">
        <pc:chgData name="Anna Bailey" userId="aa079a5987e98efe" providerId="LiveId" clId="{0ADC15D6-C491-4CC0-B119-DD6DD0F813E2}" dt="2025-09-22T21:47:44.581" v="1477" actId="962"/>
        <pc:sldMkLst>
          <pc:docMk/>
          <pc:sldMk cId="929827039" sldId="256"/>
        </pc:sldMkLst>
        <pc:spChg chg="mod">
          <ac:chgData name="Anna Bailey" userId="aa079a5987e98efe" providerId="LiveId" clId="{0ADC15D6-C491-4CC0-B119-DD6DD0F813E2}" dt="2025-09-22T21:47:38.162" v="1473" actId="26606"/>
          <ac:spMkLst>
            <pc:docMk/>
            <pc:sldMk cId="929827039" sldId="256"/>
            <ac:spMk id="2" creationId="{7DF0CC1B-43C2-2F91-575F-ED93AF1FF69C}"/>
          </ac:spMkLst>
        </pc:spChg>
        <pc:spChg chg="mod">
          <ac:chgData name="Anna Bailey" userId="aa079a5987e98efe" providerId="LiveId" clId="{0ADC15D6-C491-4CC0-B119-DD6DD0F813E2}" dt="2025-09-22T21:47:38.162" v="1473" actId="26606"/>
          <ac:spMkLst>
            <pc:docMk/>
            <pc:sldMk cId="929827039" sldId="256"/>
            <ac:spMk id="3" creationId="{84B147A4-B2AE-D141-E88C-80DE78EC2106}"/>
          </ac:spMkLst>
        </pc:spChg>
        <pc:spChg chg="add">
          <ac:chgData name="Anna Bailey" userId="aa079a5987e98efe" providerId="LiveId" clId="{0ADC15D6-C491-4CC0-B119-DD6DD0F813E2}" dt="2025-09-22T21:47:38.162" v="1473" actId="26606"/>
          <ac:spMkLst>
            <pc:docMk/>
            <pc:sldMk cId="929827039" sldId="256"/>
            <ac:spMk id="9" creationId="{71B2258F-86CA-4D4D-8270-BC05FCDEBFB3}"/>
          </ac:spMkLst>
        </pc:spChg>
        <pc:picChg chg="add mod ord">
          <ac:chgData name="Anna Bailey" userId="aa079a5987e98efe" providerId="LiveId" clId="{0ADC15D6-C491-4CC0-B119-DD6DD0F813E2}" dt="2025-09-22T21:47:44.581" v="1477" actId="962"/>
          <ac:picMkLst>
            <pc:docMk/>
            <pc:sldMk cId="929827039" sldId="256"/>
            <ac:picMk id="4" creationId="{89558DED-2DE9-04BD-B3C9-87684B8FAB55}"/>
          </ac:picMkLst>
        </pc:picChg>
      </pc:sldChg>
      <pc:sldChg chg="addSp modSp new mod setBg modAnim">
        <pc:chgData name="Anna Bailey" userId="aa079a5987e98efe" providerId="LiveId" clId="{0ADC15D6-C491-4CC0-B119-DD6DD0F813E2}" dt="2025-09-22T19:56:19.839" v="1006" actId="255"/>
        <pc:sldMkLst>
          <pc:docMk/>
          <pc:sldMk cId="2448856817" sldId="257"/>
        </pc:sldMkLst>
        <pc:spChg chg="mod">
          <ac:chgData name="Anna Bailey" userId="aa079a5987e98efe" providerId="LiveId" clId="{0ADC15D6-C491-4CC0-B119-DD6DD0F813E2}" dt="2025-09-22T18:41:12.186" v="115" actId="26606"/>
          <ac:spMkLst>
            <pc:docMk/>
            <pc:sldMk cId="2448856817" sldId="257"/>
            <ac:spMk id="2" creationId="{1E7713A8-5478-FDCD-88C8-60A631FB6249}"/>
          </ac:spMkLst>
        </pc:spChg>
        <pc:spChg chg="mod">
          <ac:chgData name="Anna Bailey" userId="aa079a5987e98efe" providerId="LiveId" clId="{0ADC15D6-C491-4CC0-B119-DD6DD0F813E2}" dt="2025-09-22T19:56:19.839" v="1006" actId="255"/>
          <ac:spMkLst>
            <pc:docMk/>
            <pc:sldMk cId="2448856817" sldId="257"/>
            <ac:spMk id="3" creationId="{21BD121D-9833-D07B-48DA-8A90E28AD056}"/>
          </ac:spMkLst>
        </pc:spChg>
        <pc:spChg chg="add">
          <ac:chgData name="Anna Bailey" userId="aa079a5987e98efe" providerId="LiveId" clId="{0ADC15D6-C491-4CC0-B119-DD6DD0F813E2}" dt="2025-09-22T18:41:12.186" v="115" actId="26606"/>
          <ac:spMkLst>
            <pc:docMk/>
            <pc:sldMk cId="2448856817" sldId="257"/>
            <ac:spMk id="10" creationId="{D2B783EE-0239-4717-BBEA-8C9EAC61C824}"/>
          </ac:spMkLst>
        </pc:spChg>
        <pc:spChg chg="add">
          <ac:chgData name="Anna Bailey" userId="aa079a5987e98efe" providerId="LiveId" clId="{0ADC15D6-C491-4CC0-B119-DD6DD0F813E2}" dt="2025-09-22T18:41:12.186" v="115" actId="26606"/>
          <ac:spMkLst>
            <pc:docMk/>
            <pc:sldMk cId="2448856817" sldId="257"/>
            <ac:spMk id="12" creationId="{A7B99495-F43F-4D80-A44F-2CB4764EB90B}"/>
          </ac:spMkLst>
        </pc:spChg>
        <pc:spChg chg="add">
          <ac:chgData name="Anna Bailey" userId="aa079a5987e98efe" providerId="LiveId" clId="{0ADC15D6-C491-4CC0-B119-DD6DD0F813E2}" dt="2025-09-22T18:41:12.186" v="115" actId="26606"/>
          <ac:spMkLst>
            <pc:docMk/>
            <pc:sldMk cId="2448856817" sldId="257"/>
            <ac:spMk id="14" creationId="{70BEB1E7-2F88-40BC-B73D-42E5B6F80BFC}"/>
          </ac:spMkLst>
        </pc:spChg>
        <pc:picChg chg="add mod ord">
          <ac:chgData name="Anna Bailey" userId="aa079a5987e98efe" providerId="LiveId" clId="{0ADC15D6-C491-4CC0-B119-DD6DD0F813E2}" dt="2025-09-22T18:41:17.936" v="118" actId="27614"/>
          <ac:picMkLst>
            <pc:docMk/>
            <pc:sldMk cId="2448856817" sldId="257"/>
            <ac:picMk id="4" creationId="{F00BC140-2D09-0B5E-AB98-230A5917DBCA}"/>
          </ac:picMkLst>
        </pc:picChg>
        <pc:picChg chg="add mod">
          <ac:chgData name="Anna Bailey" userId="aa079a5987e98efe" providerId="LiveId" clId="{0ADC15D6-C491-4CC0-B119-DD6DD0F813E2}" dt="2025-09-22T18:41:16.617" v="117" actId="962"/>
          <ac:picMkLst>
            <pc:docMk/>
            <pc:sldMk cId="2448856817" sldId="257"/>
            <ac:picMk id="5" creationId="{1A40BA55-787B-00AA-E497-AFB50E7475F5}"/>
          </ac:picMkLst>
        </pc:picChg>
      </pc:sldChg>
      <pc:sldChg chg="addSp delSp modSp add mod modAnim">
        <pc:chgData name="Anna Bailey" userId="aa079a5987e98efe" providerId="LiveId" clId="{0ADC15D6-C491-4CC0-B119-DD6DD0F813E2}" dt="2025-09-22T18:49:13.159" v="524" actId="113"/>
        <pc:sldMkLst>
          <pc:docMk/>
          <pc:sldMk cId="1728037336" sldId="258"/>
        </pc:sldMkLst>
        <pc:spChg chg="mod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2" creationId="{B9FC5ED5-8F16-B6A0-27F9-7DFFCB881332}"/>
          </ac:spMkLst>
        </pc:spChg>
        <pc:spChg chg="mod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3" creationId="{8DF433FD-A6B0-F60B-A592-D5C6D8267A7A}"/>
          </ac:spMkLst>
        </pc:spChg>
        <pc:spChg chg="add mod">
          <ac:chgData name="Anna Bailey" userId="aa079a5987e98efe" providerId="LiveId" clId="{0ADC15D6-C491-4CC0-B119-DD6DD0F813E2}" dt="2025-09-22T18:49:13.159" v="524" actId="113"/>
          <ac:spMkLst>
            <pc:docMk/>
            <pc:sldMk cId="1728037336" sldId="258"/>
            <ac:spMk id="7" creationId="{964A5510-2827-186C-BC46-C4A35DB09882}"/>
          </ac:spMkLst>
        </pc:spChg>
        <pc:spChg chg="del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10" creationId="{0AE89C60-849A-6FAD-67AF-63676B42DDFB}"/>
          </ac:spMkLst>
        </pc:spChg>
        <pc:spChg chg="del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12" creationId="{9E86BD36-FB8A-E4ED-AF7D-49C93E6B2A08}"/>
          </ac:spMkLst>
        </pc:spChg>
        <pc:spChg chg="del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14" creationId="{C45339C8-E3AB-7B91-2A25-8370B3242531}"/>
          </ac:spMkLst>
        </pc:spChg>
        <pc:spChg chg="add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19" creationId="{45D37F4E-DDB4-456B-97E0-9937730A039F}"/>
          </ac:spMkLst>
        </pc:spChg>
        <pc:spChg chg="add">
          <ac:chgData name="Anna Bailey" userId="aa079a5987e98efe" providerId="LiveId" clId="{0ADC15D6-C491-4CC0-B119-DD6DD0F813E2}" dt="2025-09-22T18:47:06.771" v="333" actId="26606"/>
          <ac:spMkLst>
            <pc:docMk/>
            <pc:sldMk cId="1728037336" sldId="258"/>
            <ac:spMk id="21" creationId="{B2DD41CD-8F47-4F56-AD12-4E2FF7696987}"/>
          </ac:spMkLst>
        </pc:spChg>
        <pc:picChg chg="del mod">
          <ac:chgData name="Anna Bailey" userId="aa079a5987e98efe" providerId="LiveId" clId="{0ADC15D6-C491-4CC0-B119-DD6DD0F813E2}" dt="2025-09-22T18:46:44.174" v="330" actId="478"/>
          <ac:picMkLst>
            <pc:docMk/>
            <pc:sldMk cId="1728037336" sldId="258"/>
            <ac:picMk id="4" creationId="{4F083567-D3A7-F87D-83CF-FBC5C07BA770}"/>
          </ac:picMkLst>
        </pc:picChg>
        <pc:picChg chg="del mod">
          <ac:chgData name="Anna Bailey" userId="aa079a5987e98efe" providerId="LiveId" clId="{0ADC15D6-C491-4CC0-B119-DD6DD0F813E2}" dt="2025-09-22T18:46:46.293" v="331" actId="478"/>
          <ac:picMkLst>
            <pc:docMk/>
            <pc:sldMk cId="1728037336" sldId="258"/>
            <ac:picMk id="5" creationId="{B74B9613-20BE-341E-85DC-F6758112093F}"/>
          </ac:picMkLst>
        </pc:picChg>
        <pc:picChg chg="add mod">
          <ac:chgData name="Anna Bailey" userId="aa079a5987e98efe" providerId="LiveId" clId="{0ADC15D6-C491-4CC0-B119-DD6DD0F813E2}" dt="2025-09-22T18:47:06.771" v="333" actId="26606"/>
          <ac:picMkLst>
            <pc:docMk/>
            <pc:sldMk cId="1728037336" sldId="258"/>
            <ac:picMk id="6" creationId="{73D7C075-7182-8C9C-A579-4A815F9D0551}"/>
          </ac:picMkLst>
        </pc:picChg>
      </pc:sldChg>
      <pc:sldChg chg="modSp new mod modAnim">
        <pc:chgData name="Anna Bailey" userId="aa079a5987e98efe" providerId="LiveId" clId="{0ADC15D6-C491-4CC0-B119-DD6DD0F813E2}" dt="2025-09-22T18:53:35.122" v="696"/>
        <pc:sldMkLst>
          <pc:docMk/>
          <pc:sldMk cId="80465215" sldId="259"/>
        </pc:sldMkLst>
        <pc:spChg chg="mod">
          <ac:chgData name="Anna Bailey" userId="aa079a5987e98efe" providerId="LiveId" clId="{0ADC15D6-C491-4CC0-B119-DD6DD0F813E2}" dt="2025-09-22T18:49:41.559" v="530" actId="20577"/>
          <ac:spMkLst>
            <pc:docMk/>
            <pc:sldMk cId="80465215" sldId="259"/>
            <ac:spMk id="2" creationId="{1C54B6E4-A1C4-7B38-0C3F-3B202D392DEA}"/>
          </ac:spMkLst>
        </pc:spChg>
        <pc:spChg chg="mod">
          <ac:chgData name="Anna Bailey" userId="aa079a5987e98efe" providerId="LiveId" clId="{0ADC15D6-C491-4CC0-B119-DD6DD0F813E2}" dt="2025-09-22T18:52:56.680" v="688" actId="20577"/>
          <ac:spMkLst>
            <pc:docMk/>
            <pc:sldMk cId="80465215" sldId="259"/>
            <ac:spMk id="3" creationId="{4B68F972-F200-C622-12F4-477EAF300B92}"/>
          </ac:spMkLst>
        </pc:spChg>
      </pc:sldChg>
      <pc:sldChg chg="addSp delSp modSp new mod">
        <pc:chgData name="Anna Bailey" userId="aa079a5987e98efe" providerId="LiveId" clId="{0ADC15D6-C491-4CC0-B119-DD6DD0F813E2}" dt="2025-09-22T20:33:37.721" v="1048" actId="14100"/>
        <pc:sldMkLst>
          <pc:docMk/>
          <pc:sldMk cId="3188000176" sldId="260"/>
        </pc:sldMkLst>
        <pc:spChg chg="del">
          <ac:chgData name="Anna Bailey" userId="aa079a5987e98efe" providerId="LiveId" clId="{0ADC15D6-C491-4CC0-B119-DD6DD0F813E2}" dt="2025-09-22T18:54:44.511" v="700" actId="478"/>
          <ac:spMkLst>
            <pc:docMk/>
            <pc:sldMk cId="3188000176" sldId="260"/>
            <ac:spMk id="2" creationId="{B57E6CE7-03AE-D5D5-085B-1D3952868E82}"/>
          </ac:spMkLst>
        </pc:spChg>
        <pc:spChg chg="del">
          <ac:chgData name="Anna Bailey" userId="aa079a5987e98efe" providerId="LiveId" clId="{0ADC15D6-C491-4CC0-B119-DD6DD0F813E2}" dt="2025-09-22T18:54:30.558" v="698"/>
          <ac:spMkLst>
            <pc:docMk/>
            <pc:sldMk cId="3188000176" sldId="260"/>
            <ac:spMk id="3" creationId="{896D66FD-BCE6-9C54-EE0C-88243121D276}"/>
          </ac:spMkLst>
        </pc:spChg>
        <pc:spChg chg="add mod">
          <ac:chgData name="Anna Bailey" userId="aa079a5987e98efe" providerId="LiveId" clId="{0ADC15D6-C491-4CC0-B119-DD6DD0F813E2}" dt="2025-09-22T20:33:37.721" v="1048" actId="14100"/>
          <ac:spMkLst>
            <pc:docMk/>
            <pc:sldMk cId="3188000176" sldId="260"/>
            <ac:spMk id="5" creationId="{3008A523-29F7-509A-CF19-C88B81C87CF2}"/>
          </ac:spMkLst>
        </pc:spChg>
        <pc:picChg chg="add mod modCrop">
          <ac:chgData name="Anna Bailey" userId="aa079a5987e98efe" providerId="LiveId" clId="{0ADC15D6-C491-4CC0-B119-DD6DD0F813E2}" dt="2025-09-22T20:33:33.642" v="1047" actId="1076"/>
          <ac:picMkLst>
            <pc:docMk/>
            <pc:sldMk cId="3188000176" sldId="260"/>
            <ac:picMk id="4" creationId="{A98746E0-FAA9-917C-710E-71788FF4A0EE}"/>
          </ac:picMkLst>
        </pc:picChg>
      </pc:sldChg>
      <pc:sldChg chg="addSp delSp modSp new mod ord setBg">
        <pc:chgData name="Anna Bailey" userId="aa079a5987e98efe" providerId="LiveId" clId="{0ADC15D6-C491-4CC0-B119-DD6DD0F813E2}" dt="2025-09-22T20:31:35.014" v="1021" actId="1076"/>
        <pc:sldMkLst>
          <pc:docMk/>
          <pc:sldMk cId="2975283041" sldId="261"/>
        </pc:sldMkLst>
        <pc:spChg chg="mod">
          <ac:chgData name="Anna Bailey" userId="aa079a5987e98efe" providerId="LiveId" clId="{0ADC15D6-C491-4CC0-B119-DD6DD0F813E2}" dt="2025-09-22T20:30:43.643" v="1015" actId="26606"/>
          <ac:spMkLst>
            <pc:docMk/>
            <pc:sldMk cId="2975283041" sldId="261"/>
            <ac:spMk id="2" creationId="{563FC2B3-F586-EEDD-5A29-A4FA61A06C87}"/>
          </ac:spMkLst>
        </pc:spChg>
        <pc:spChg chg="del">
          <ac:chgData name="Anna Bailey" userId="aa079a5987e98efe" providerId="LiveId" clId="{0ADC15D6-C491-4CC0-B119-DD6DD0F813E2}" dt="2025-09-22T20:26:02.224" v="1011"/>
          <ac:spMkLst>
            <pc:docMk/>
            <pc:sldMk cId="2975283041" sldId="261"/>
            <ac:spMk id="3" creationId="{FF932505-D98E-B3D3-E9AD-CB86234CBA64}"/>
          </ac:spMkLst>
        </pc:spChg>
        <pc:spChg chg="add">
          <ac:chgData name="Anna Bailey" userId="aa079a5987e98efe" providerId="LiveId" clId="{0ADC15D6-C491-4CC0-B119-DD6DD0F813E2}" dt="2025-09-22T20:30:43.643" v="1015" actId="26606"/>
          <ac:spMkLst>
            <pc:docMk/>
            <pc:sldMk cId="2975283041" sldId="261"/>
            <ac:spMk id="11" creationId="{7552D442-E47B-1355-401B-52BBE8D63649}"/>
          </ac:spMkLst>
        </pc:spChg>
        <pc:spChg chg="add">
          <ac:chgData name="Anna Bailey" userId="aa079a5987e98efe" providerId="LiveId" clId="{0ADC15D6-C491-4CC0-B119-DD6DD0F813E2}" dt="2025-09-22T20:30:43.643" v="1015" actId="26606"/>
          <ac:spMkLst>
            <pc:docMk/>
            <pc:sldMk cId="2975283041" sldId="261"/>
            <ac:spMk id="14" creationId="{394842B0-684D-44CC-B4BC-D13331CFD290}"/>
          </ac:spMkLst>
        </pc:spChg>
        <pc:spChg chg="add">
          <ac:chgData name="Anna Bailey" userId="aa079a5987e98efe" providerId="LiveId" clId="{0ADC15D6-C491-4CC0-B119-DD6DD0F813E2}" dt="2025-09-22T20:30:43.643" v="1015" actId="26606"/>
          <ac:spMkLst>
            <pc:docMk/>
            <pc:sldMk cId="2975283041" sldId="261"/>
            <ac:spMk id="16" creationId="{4C2A3DC3-F495-4B99-9FF3-3FB30D63235E}"/>
          </ac:spMkLst>
        </pc:spChg>
        <pc:picChg chg="add mod ord">
          <ac:chgData name="Anna Bailey" userId="aa079a5987e98efe" providerId="LiveId" clId="{0ADC15D6-C491-4CC0-B119-DD6DD0F813E2}" dt="2025-09-22T20:31:35.014" v="1021" actId="1076"/>
          <ac:picMkLst>
            <pc:docMk/>
            <pc:sldMk cId="2975283041" sldId="261"/>
            <ac:picMk id="4" creationId="{A66AB280-9179-5B48-81A2-47C9D09D6708}"/>
          </ac:picMkLst>
        </pc:picChg>
        <pc:picChg chg="add del">
          <ac:chgData name="Anna Bailey" userId="aa079a5987e98efe" providerId="LiveId" clId="{0ADC15D6-C491-4CC0-B119-DD6DD0F813E2}" dt="2025-09-22T20:30:06.662" v="1013" actId="478"/>
          <ac:picMkLst>
            <pc:docMk/>
            <pc:sldMk cId="2975283041" sldId="261"/>
            <ac:picMk id="6" creationId="{53FE7C7D-DB06-5064-A614-326E28048ED6}"/>
          </ac:picMkLst>
        </pc:picChg>
        <pc:picChg chg="add mod">
          <ac:chgData name="Anna Bailey" userId="aa079a5987e98efe" providerId="LiveId" clId="{0ADC15D6-C491-4CC0-B119-DD6DD0F813E2}" dt="2025-09-22T20:31:28.388" v="1020" actId="1076"/>
          <ac:picMkLst>
            <pc:docMk/>
            <pc:sldMk cId="2975283041" sldId="261"/>
            <ac:picMk id="7" creationId="{875CE6CE-F8DF-0469-FFCC-3C84779A2A7A}"/>
          </ac:picMkLst>
        </pc:picChg>
      </pc:sldChg>
      <pc:sldChg chg="addSp delSp modSp new mod setBg modAnim">
        <pc:chgData name="Anna Bailey" userId="aa079a5987e98efe" providerId="LiveId" clId="{0ADC15D6-C491-4CC0-B119-DD6DD0F813E2}" dt="2025-09-22T19:21:17.112" v="885"/>
        <pc:sldMkLst>
          <pc:docMk/>
          <pc:sldMk cId="1921586138" sldId="262"/>
        </pc:sldMkLst>
        <pc:spChg chg="mod">
          <ac:chgData name="Anna Bailey" userId="aa079a5987e98efe" providerId="LiveId" clId="{0ADC15D6-C491-4CC0-B119-DD6DD0F813E2}" dt="2025-09-22T19:14:28.371" v="854" actId="26606"/>
          <ac:spMkLst>
            <pc:docMk/>
            <pc:sldMk cId="1921586138" sldId="262"/>
            <ac:spMk id="2" creationId="{21358A27-3704-1A59-4E78-DBBF4B86CB1A}"/>
          </ac:spMkLst>
        </pc:spChg>
        <pc:spChg chg="mod">
          <ac:chgData name="Anna Bailey" userId="aa079a5987e98efe" providerId="LiveId" clId="{0ADC15D6-C491-4CC0-B119-DD6DD0F813E2}" dt="2025-09-22T19:20:23.340" v="875" actId="113"/>
          <ac:spMkLst>
            <pc:docMk/>
            <pc:sldMk cId="1921586138" sldId="262"/>
            <ac:spMk id="3" creationId="{5B74E2B4-6D8F-1013-1703-D8EFA08A966E}"/>
          </ac:spMkLst>
        </pc:spChg>
        <pc:spChg chg="add">
          <ac:chgData name="Anna Bailey" userId="aa079a5987e98efe" providerId="LiveId" clId="{0ADC15D6-C491-4CC0-B119-DD6DD0F813E2}" dt="2025-09-22T19:14:28.371" v="854" actId="26606"/>
          <ac:spMkLst>
            <pc:docMk/>
            <pc:sldMk cId="1921586138" sldId="262"/>
            <ac:spMk id="11" creationId="{45D37F4E-DDB4-456B-97E0-9937730A039F}"/>
          </ac:spMkLst>
        </pc:spChg>
        <pc:spChg chg="add">
          <ac:chgData name="Anna Bailey" userId="aa079a5987e98efe" providerId="LiveId" clId="{0ADC15D6-C491-4CC0-B119-DD6DD0F813E2}" dt="2025-09-22T19:14:28.371" v="854" actId="26606"/>
          <ac:spMkLst>
            <pc:docMk/>
            <pc:sldMk cId="1921586138" sldId="262"/>
            <ac:spMk id="13" creationId="{B2DD41CD-8F47-4F56-AD12-4E2FF7696987}"/>
          </ac:spMkLst>
        </pc:spChg>
        <pc:picChg chg="add del">
          <ac:chgData name="Anna Bailey" userId="aa079a5987e98efe" providerId="LiveId" clId="{0ADC15D6-C491-4CC0-B119-DD6DD0F813E2}" dt="2025-09-22T19:08:52.704" v="847" actId="478"/>
          <ac:picMkLst>
            <pc:docMk/>
            <pc:sldMk cId="1921586138" sldId="262"/>
            <ac:picMk id="4" creationId="{65EAC038-9293-2C23-937F-DBF0166731F5}"/>
          </ac:picMkLst>
        </pc:picChg>
        <pc:picChg chg="add del mod">
          <ac:chgData name="Anna Bailey" userId="aa079a5987e98efe" providerId="LiveId" clId="{0ADC15D6-C491-4CC0-B119-DD6DD0F813E2}" dt="2025-09-22T19:13:59.624" v="851" actId="478"/>
          <ac:picMkLst>
            <pc:docMk/>
            <pc:sldMk cId="1921586138" sldId="262"/>
            <ac:picMk id="5" creationId="{4415FDD0-C9FB-BBC5-FB21-D8FCFBBDED9E}"/>
          </ac:picMkLst>
        </pc:picChg>
        <pc:picChg chg="add mod">
          <ac:chgData name="Anna Bailey" userId="aa079a5987e98efe" providerId="LiveId" clId="{0ADC15D6-C491-4CC0-B119-DD6DD0F813E2}" dt="2025-09-22T19:19:55.529" v="869" actId="1076"/>
          <ac:picMkLst>
            <pc:docMk/>
            <pc:sldMk cId="1921586138" sldId="262"/>
            <ac:picMk id="6" creationId="{97DF95F5-A787-DFAD-AADD-6CBDEC305483}"/>
          </ac:picMkLst>
        </pc:picChg>
        <pc:picChg chg="add mod">
          <ac:chgData name="Anna Bailey" userId="aa079a5987e98efe" providerId="LiveId" clId="{0ADC15D6-C491-4CC0-B119-DD6DD0F813E2}" dt="2025-09-22T19:19:39.340" v="864" actId="1076"/>
          <ac:picMkLst>
            <pc:docMk/>
            <pc:sldMk cId="1921586138" sldId="262"/>
            <ac:picMk id="7" creationId="{3FB89A2C-0DDB-6A4D-2696-B48FFC81A8D8}"/>
          </ac:picMkLst>
        </pc:picChg>
        <pc:picChg chg="add mod">
          <ac:chgData name="Anna Bailey" userId="aa079a5987e98efe" providerId="LiveId" clId="{0ADC15D6-C491-4CC0-B119-DD6DD0F813E2}" dt="2025-09-22T19:19:46.734" v="867" actId="14100"/>
          <ac:picMkLst>
            <pc:docMk/>
            <pc:sldMk cId="1921586138" sldId="262"/>
            <ac:picMk id="8" creationId="{0FBFFFC3-4A62-B8EC-CDD8-EEABA6A3E67E}"/>
          </ac:picMkLst>
        </pc:picChg>
      </pc:sldChg>
      <pc:sldChg chg="addSp delSp modSp new mod">
        <pc:chgData name="Anna Bailey" userId="aa079a5987e98efe" providerId="LiveId" clId="{0ADC15D6-C491-4CC0-B119-DD6DD0F813E2}" dt="2025-09-22T21:07:15.419" v="1268" actId="1076"/>
        <pc:sldMkLst>
          <pc:docMk/>
          <pc:sldMk cId="1574504923" sldId="263"/>
        </pc:sldMkLst>
        <pc:spChg chg="mod">
          <ac:chgData name="Anna Bailey" userId="aa079a5987e98efe" providerId="LiveId" clId="{0ADC15D6-C491-4CC0-B119-DD6DD0F813E2}" dt="2025-09-22T19:29:01.272" v="984" actId="20577"/>
          <ac:spMkLst>
            <pc:docMk/>
            <pc:sldMk cId="1574504923" sldId="263"/>
            <ac:spMk id="2" creationId="{1C8D4A93-E93B-BA49-6983-BDD403828BC3}"/>
          </ac:spMkLst>
        </pc:spChg>
        <pc:spChg chg="del">
          <ac:chgData name="Anna Bailey" userId="aa079a5987e98efe" providerId="LiveId" clId="{0ADC15D6-C491-4CC0-B119-DD6DD0F813E2}" dt="2025-09-22T21:06:45.355" v="1261"/>
          <ac:spMkLst>
            <pc:docMk/>
            <pc:sldMk cId="1574504923" sldId="263"/>
            <ac:spMk id="3" creationId="{F9FD9D8D-1CE2-D25C-640B-3E362EDF5399}"/>
          </ac:spMkLst>
        </pc:spChg>
        <pc:picChg chg="add mod">
          <ac:chgData name="Anna Bailey" userId="aa079a5987e98efe" providerId="LiveId" clId="{0ADC15D6-C491-4CC0-B119-DD6DD0F813E2}" dt="2025-09-22T21:07:13.040" v="1267" actId="1076"/>
          <ac:picMkLst>
            <pc:docMk/>
            <pc:sldMk cId="1574504923" sldId="263"/>
            <ac:picMk id="4" creationId="{7C5328DB-4FE8-FD92-ABB4-4F5CD8B18845}"/>
          </ac:picMkLst>
        </pc:picChg>
        <pc:picChg chg="add mod">
          <ac:chgData name="Anna Bailey" userId="aa079a5987e98efe" providerId="LiveId" clId="{0ADC15D6-C491-4CC0-B119-DD6DD0F813E2}" dt="2025-09-22T21:07:15.419" v="1268" actId="1076"/>
          <ac:picMkLst>
            <pc:docMk/>
            <pc:sldMk cId="1574504923" sldId="263"/>
            <ac:picMk id="5" creationId="{C76C5C2D-BC95-867A-EC77-EC83FD244432}"/>
          </ac:picMkLst>
        </pc:picChg>
        <pc:picChg chg="add mod">
          <ac:chgData name="Anna Bailey" userId="aa079a5987e98efe" providerId="LiveId" clId="{0ADC15D6-C491-4CC0-B119-DD6DD0F813E2}" dt="2025-09-22T21:07:11.367" v="1266" actId="1076"/>
          <ac:picMkLst>
            <pc:docMk/>
            <pc:sldMk cId="1574504923" sldId="263"/>
            <ac:picMk id="6" creationId="{BFC7B787-A8A5-3FB8-499C-8FE9A879AC52}"/>
          </ac:picMkLst>
        </pc:picChg>
      </pc:sldChg>
      <pc:sldChg chg="addSp modSp new mod setBg modAnim">
        <pc:chgData name="Anna Bailey" userId="aa079a5987e98efe" providerId="LiveId" clId="{0ADC15D6-C491-4CC0-B119-DD6DD0F813E2}" dt="2025-09-22T20:57:01.703" v="1109" actId="27614"/>
        <pc:sldMkLst>
          <pc:docMk/>
          <pc:sldMk cId="257233501" sldId="264"/>
        </pc:sldMkLst>
        <pc:spChg chg="mod">
          <ac:chgData name="Anna Bailey" userId="aa079a5987e98efe" providerId="LiveId" clId="{0ADC15D6-C491-4CC0-B119-DD6DD0F813E2}" dt="2025-09-22T20:56:53.677" v="1108" actId="26606"/>
          <ac:spMkLst>
            <pc:docMk/>
            <pc:sldMk cId="257233501" sldId="264"/>
            <ac:spMk id="2" creationId="{7A937CB0-F0EB-DAE7-A2E5-B45199C14834}"/>
          </ac:spMkLst>
        </pc:spChg>
        <pc:spChg chg="mod">
          <ac:chgData name="Anna Bailey" userId="aa079a5987e98efe" providerId="LiveId" clId="{0ADC15D6-C491-4CC0-B119-DD6DD0F813E2}" dt="2025-09-22T20:56:53.677" v="1108" actId="26606"/>
          <ac:spMkLst>
            <pc:docMk/>
            <pc:sldMk cId="257233501" sldId="264"/>
            <ac:spMk id="3" creationId="{10150E1B-D623-FC40-91C0-351B88BB14D3}"/>
          </ac:spMkLst>
        </pc:spChg>
        <pc:spChg chg="add">
          <ac:chgData name="Anna Bailey" userId="aa079a5987e98efe" providerId="LiveId" clId="{0ADC15D6-C491-4CC0-B119-DD6DD0F813E2}" dt="2025-09-22T20:56:53.677" v="1108" actId="26606"/>
          <ac:spMkLst>
            <pc:docMk/>
            <pc:sldMk cId="257233501" sldId="264"/>
            <ac:spMk id="9" creationId="{04812C46-200A-4DEB-A05E-3ED6C68C2387}"/>
          </ac:spMkLst>
        </pc:spChg>
        <pc:spChg chg="add">
          <ac:chgData name="Anna Bailey" userId="aa079a5987e98efe" providerId="LiveId" clId="{0ADC15D6-C491-4CC0-B119-DD6DD0F813E2}" dt="2025-09-22T20:56:53.677" v="1108" actId="26606"/>
          <ac:spMkLst>
            <pc:docMk/>
            <pc:sldMk cId="257233501" sldId="264"/>
            <ac:spMk id="11" creationId="{D1EA859B-E555-4109-94F3-6700E046E008}"/>
          </ac:spMkLst>
        </pc:spChg>
        <pc:picChg chg="add mod ord">
          <ac:chgData name="Anna Bailey" userId="aa079a5987e98efe" providerId="LiveId" clId="{0ADC15D6-C491-4CC0-B119-DD6DD0F813E2}" dt="2025-09-22T20:57:01.703" v="1109" actId="27614"/>
          <ac:picMkLst>
            <pc:docMk/>
            <pc:sldMk cId="257233501" sldId="264"/>
            <ac:picMk id="4" creationId="{713021F2-413C-D205-6A30-FDDF032392D8}"/>
          </ac:picMkLst>
        </pc:picChg>
      </pc:sldChg>
      <pc:sldChg chg="new del">
        <pc:chgData name="Anna Bailey" userId="aa079a5987e98efe" providerId="LiveId" clId="{0ADC15D6-C491-4CC0-B119-DD6DD0F813E2}" dt="2025-09-22T21:02:25.644" v="1127" actId="2696"/>
        <pc:sldMkLst>
          <pc:docMk/>
          <pc:sldMk cId="3100932460" sldId="265"/>
        </pc:sldMkLst>
      </pc:sldChg>
      <pc:sldChg chg="add">
        <pc:chgData name="Anna Bailey" userId="aa079a5987e98efe" providerId="LiveId" clId="{0ADC15D6-C491-4CC0-B119-DD6DD0F813E2}" dt="2025-09-22T21:01:47.079" v="1113"/>
        <pc:sldMkLst>
          <pc:docMk/>
          <pc:sldMk cId="1194217027" sldId="266"/>
        </pc:sldMkLst>
      </pc:sldChg>
      <pc:sldChg chg="add">
        <pc:chgData name="Anna Bailey" userId="aa079a5987e98efe" providerId="LiveId" clId="{0ADC15D6-C491-4CC0-B119-DD6DD0F813E2}" dt="2025-09-22T21:01:48.639" v="1114"/>
        <pc:sldMkLst>
          <pc:docMk/>
          <pc:sldMk cId="3849711186" sldId="267"/>
        </pc:sldMkLst>
      </pc:sldChg>
      <pc:sldChg chg="add">
        <pc:chgData name="Anna Bailey" userId="aa079a5987e98efe" providerId="LiveId" clId="{0ADC15D6-C491-4CC0-B119-DD6DD0F813E2}" dt="2025-09-22T21:01:49.628" v="1115"/>
        <pc:sldMkLst>
          <pc:docMk/>
          <pc:sldMk cId="2885292467" sldId="268"/>
        </pc:sldMkLst>
      </pc:sldChg>
      <pc:sldChg chg="add">
        <pc:chgData name="Anna Bailey" userId="aa079a5987e98efe" providerId="LiveId" clId="{0ADC15D6-C491-4CC0-B119-DD6DD0F813E2}" dt="2025-09-22T21:01:50.900" v="1116"/>
        <pc:sldMkLst>
          <pc:docMk/>
          <pc:sldMk cId="2593555067" sldId="269"/>
        </pc:sldMkLst>
      </pc:sldChg>
      <pc:sldChg chg="add">
        <pc:chgData name="Anna Bailey" userId="aa079a5987e98efe" providerId="LiveId" clId="{0ADC15D6-C491-4CC0-B119-DD6DD0F813E2}" dt="2025-09-22T21:01:51.682" v="1117"/>
        <pc:sldMkLst>
          <pc:docMk/>
          <pc:sldMk cId="2622648026" sldId="270"/>
        </pc:sldMkLst>
      </pc:sldChg>
      <pc:sldChg chg="add">
        <pc:chgData name="Anna Bailey" userId="aa079a5987e98efe" providerId="LiveId" clId="{0ADC15D6-C491-4CC0-B119-DD6DD0F813E2}" dt="2025-09-22T21:01:52.449" v="1118"/>
        <pc:sldMkLst>
          <pc:docMk/>
          <pc:sldMk cId="2681571069" sldId="271"/>
        </pc:sldMkLst>
      </pc:sldChg>
      <pc:sldChg chg="add">
        <pc:chgData name="Anna Bailey" userId="aa079a5987e98efe" providerId="LiveId" clId="{0ADC15D6-C491-4CC0-B119-DD6DD0F813E2}" dt="2025-09-22T21:01:53.031" v="1119"/>
        <pc:sldMkLst>
          <pc:docMk/>
          <pc:sldMk cId="2179216745" sldId="272"/>
        </pc:sldMkLst>
      </pc:sldChg>
      <pc:sldChg chg="add">
        <pc:chgData name="Anna Bailey" userId="aa079a5987e98efe" providerId="LiveId" clId="{0ADC15D6-C491-4CC0-B119-DD6DD0F813E2}" dt="2025-09-22T21:01:53.573" v="1120"/>
        <pc:sldMkLst>
          <pc:docMk/>
          <pc:sldMk cId="2147316207" sldId="273"/>
        </pc:sldMkLst>
      </pc:sldChg>
      <pc:sldChg chg="add">
        <pc:chgData name="Anna Bailey" userId="aa079a5987e98efe" providerId="LiveId" clId="{0ADC15D6-C491-4CC0-B119-DD6DD0F813E2}" dt="2025-09-22T21:01:54.451" v="1121"/>
        <pc:sldMkLst>
          <pc:docMk/>
          <pc:sldMk cId="3795243093" sldId="274"/>
        </pc:sldMkLst>
      </pc:sldChg>
      <pc:sldChg chg="add del">
        <pc:chgData name="Anna Bailey" userId="aa079a5987e98efe" providerId="LiveId" clId="{0ADC15D6-C491-4CC0-B119-DD6DD0F813E2}" dt="2025-09-22T21:04:07.107" v="1130" actId="2696"/>
        <pc:sldMkLst>
          <pc:docMk/>
          <pc:sldMk cId="2779154272" sldId="275"/>
        </pc:sldMkLst>
      </pc:sldChg>
      <pc:sldChg chg="add">
        <pc:chgData name="Anna Bailey" userId="aa079a5987e98efe" providerId="LiveId" clId="{0ADC15D6-C491-4CC0-B119-DD6DD0F813E2}" dt="2025-09-22T21:02:03.076" v="1123"/>
        <pc:sldMkLst>
          <pc:docMk/>
          <pc:sldMk cId="1779121240" sldId="276"/>
        </pc:sldMkLst>
      </pc:sldChg>
      <pc:sldChg chg="add">
        <pc:chgData name="Anna Bailey" userId="aa079a5987e98efe" providerId="LiveId" clId="{0ADC15D6-C491-4CC0-B119-DD6DD0F813E2}" dt="2025-09-22T21:02:05.133" v="1124"/>
        <pc:sldMkLst>
          <pc:docMk/>
          <pc:sldMk cId="1430592661" sldId="277"/>
        </pc:sldMkLst>
      </pc:sldChg>
      <pc:sldChg chg="add">
        <pc:chgData name="Anna Bailey" userId="aa079a5987e98efe" providerId="LiveId" clId="{0ADC15D6-C491-4CC0-B119-DD6DD0F813E2}" dt="2025-09-22T21:02:08.032" v="1125"/>
        <pc:sldMkLst>
          <pc:docMk/>
          <pc:sldMk cId="3474177992" sldId="278"/>
        </pc:sldMkLst>
      </pc:sldChg>
      <pc:sldChg chg="add">
        <pc:chgData name="Anna Bailey" userId="aa079a5987e98efe" providerId="LiveId" clId="{0ADC15D6-C491-4CC0-B119-DD6DD0F813E2}" dt="2025-09-22T21:02:08.611" v="1126"/>
        <pc:sldMkLst>
          <pc:docMk/>
          <pc:sldMk cId="1518212948" sldId="279"/>
        </pc:sldMkLst>
      </pc:sldChg>
      <pc:sldChg chg="modSp add mod">
        <pc:chgData name="Anna Bailey" userId="aa079a5987e98efe" providerId="LiveId" clId="{0ADC15D6-C491-4CC0-B119-DD6DD0F813E2}" dt="2025-09-22T21:05:52.327" v="1260" actId="20577"/>
        <pc:sldMkLst>
          <pc:docMk/>
          <pc:sldMk cId="968061550" sldId="280"/>
        </pc:sldMkLst>
        <pc:spChg chg="mod">
          <ac:chgData name="Anna Bailey" userId="aa079a5987e98efe" providerId="LiveId" clId="{0ADC15D6-C491-4CC0-B119-DD6DD0F813E2}" dt="2025-09-22T21:05:52.327" v="1260" actId="20577"/>
          <ac:spMkLst>
            <pc:docMk/>
            <pc:sldMk cId="968061550" sldId="280"/>
            <ac:spMk id="3" creationId="{BC9E19FA-3317-FC0E-E8DE-202F435D483C}"/>
          </ac:spMkLst>
        </pc:spChg>
      </pc:sldChg>
      <pc:sldChg chg="new del">
        <pc:chgData name="Anna Bailey" userId="aa079a5987e98efe" providerId="LiveId" clId="{0ADC15D6-C491-4CC0-B119-DD6DD0F813E2}" dt="2025-09-22T21:04:08.762" v="1131" actId="680"/>
        <pc:sldMkLst>
          <pc:docMk/>
          <pc:sldMk cId="1098993978" sldId="280"/>
        </pc:sldMkLst>
      </pc:sldChg>
      <pc:sldChg chg="add">
        <pc:chgData name="Anna Bailey" userId="aa079a5987e98efe" providerId="LiveId" clId="{0ADC15D6-C491-4CC0-B119-DD6DD0F813E2}" dt="2025-09-22T21:05:44.984" v="1258" actId="2890"/>
        <pc:sldMkLst>
          <pc:docMk/>
          <pc:sldMk cId="3610630227" sldId="281"/>
        </pc:sldMkLst>
      </pc:sldChg>
      <pc:sldChg chg="modSp add mod">
        <pc:chgData name="Anna Bailey" userId="aa079a5987e98efe" providerId="LiveId" clId="{0ADC15D6-C491-4CC0-B119-DD6DD0F813E2}" dt="2025-09-22T21:11:59.798" v="1284" actId="20577"/>
        <pc:sldMkLst>
          <pc:docMk/>
          <pc:sldMk cId="2130829160" sldId="282"/>
        </pc:sldMkLst>
        <pc:spChg chg="mod">
          <ac:chgData name="Anna Bailey" userId="aa079a5987e98efe" providerId="LiveId" clId="{0ADC15D6-C491-4CC0-B119-DD6DD0F813E2}" dt="2025-09-22T21:11:59.798" v="1284" actId="20577"/>
          <ac:spMkLst>
            <pc:docMk/>
            <pc:sldMk cId="2130829160" sldId="282"/>
            <ac:spMk id="3" creationId="{77907A87-0CDE-C87B-69B1-6DE85BEE2516}"/>
          </ac:spMkLst>
        </pc:spChg>
      </pc:sldChg>
      <pc:sldChg chg="add">
        <pc:chgData name="Anna Bailey" userId="aa079a5987e98efe" providerId="LiveId" clId="{0ADC15D6-C491-4CC0-B119-DD6DD0F813E2}" dt="2025-09-22T21:11:55.226" v="1283" actId="2890"/>
        <pc:sldMkLst>
          <pc:docMk/>
          <pc:sldMk cId="239096976" sldId="283"/>
        </pc:sldMkLst>
      </pc:sldChg>
      <pc:sldChg chg="modSp new mod modAnim">
        <pc:chgData name="Anna Bailey" userId="aa079a5987e98efe" providerId="LiveId" clId="{0ADC15D6-C491-4CC0-B119-DD6DD0F813E2}" dt="2025-09-22T21:26:01.654" v="1393"/>
        <pc:sldMkLst>
          <pc:docMk/>
          <pc:sldMk cId="1798528135" sldId="284"/>
        </pc:sldMkLst>
        <pc:spChg chg="mod">
          <ac:chgData name="Anna Bailey" userId="aa079a5987e98efe" providerId="LiveId" clId="{0ADC15D6-C491-4CC0-B119-DD6DD0F813E2}" dt="2025-09-22T21:16:24.175" v="1290" actId="27636"/>
          <ac:spMkLst>
            <pc:docMk/>
            <pc:sldMk cId="1798528135" sldId="284"/>
            <ac:spMk id="2" creationId="{B84A3736-73EF-4F7F-19D0-094AFDD2DCB6}"/>
          </ac:spMkLst>
        </pc:spChg>
        <pc:spChg chg="mod">
          <ac:chgData name="Anna Bailey" userId="aa079a5987e98efe" providerId="LiveId" clId="{0ADC15D6-C491-4CC0-B119-DD6DD0F813E2}" dt="2025-09-22T21:20:35.799" v="1357" actId="20577"/>
          <ac:spMkLst>
            <pc:docMk/>
            <pc:sldMk cId="1798528135" sldId="284"/>
            <ac:spMk id="3" creationId="{2C741434-B32E-07FF-9349-B89346323EC3}"/>
          </ac:spMkLst>
        </pc:spChg>
      </pc:sldChg>
      <pc:sldChg chg="modSp add mod">
        <pc:chgData name="Anna Bailey" userId="aa079a5987e98efe" providerId="LiveId" clId="{0ADC15D6-C491-4CC0-B119-DD6DD0F813E2}" dt="2025-09-22T21:24:27.028" v="1388" actId="20577"/>
        <pc:sldMkLst>
          <pc:docMk/>
          <pc:sldMk cId="1843197291" sldId="285"/>
        </pc:sldMkLst>
        <pc:spChg chg="mod">
          <ac:chgData name="Anna Bailey" userId="aa079a5987e98efe" providerId="LiveId" clId="{0ADC15D6-C491-4CC0-B119-DD6DD0F813E2}" dt="2025-09-22T21:24:27.028" v="1388" actId="20577"/>
          <ac:spMkLst>
            <pc:docMk/>
            <pc:sldMk cId="1843197291" sldId="285"/>
            <ac:spMk id="3" creationId="{006FCEEA-7255-69B0-607B-60DC42D59690}"/>
          </ac:spMkLst>
        </pc:spChg>
      </pc:sldChg>
      <pc:sldChg chg="add">
        <pc:chgData name="Anna Bailey" userId="aa079a5987e98efe" providerId="LiveId" clId="{0ADC15D6-C491-4CC0-B119-DD6DD0F813E2}" dt="2025-09-22T21:24:21.804" v="1387" actId="2890"/>
        <pc:sldMkLst>
          <pc:docMk/>
          <pc:sldMk cId="3749626629" sldId="286"/>
        </pc:sldMkLst>
      </pc:sldChg>
      <pc:sldChg chg="addSp delSp modSp new mod setBg">
        <pc:chgData name="Anna Bailey" userId="aa079a5987e98efe" providerId="LiveId" clId="{0ADC15D6-C491-4CC0-B119-DD6DD0F813E2}" dt="2025-09-22T21:38:03.911" v="1413" actId="27614"/>
        <pc:sldMkLst>
          <pc:docMk/>
          <pc:sldMk cId="389974841" sldId="287"/>
        </pc:sldMkLst>
        <pc:spChg chg="mod">
          <ac:chgData name="Anna Bailey" userId="aa079a5987e98efe" providerId="LiveId" clId="{0ADC15D6-C491-4CC0-B119-DD6DD0F813E2}" dt="2025-09-22T21:37:39.285" v="1409" actId="26606"/>
          <ac:spMkLst>
            <pc:docMk/>
            <pc:sldMk cId="389974841" sldId="287"/>
            <ac:spMk id="2" creationId="{E6343EA9-D30B-F3FA-B1F8-91FFCD5FC95E}"/>
          </ac:spMkLst>
        </pc:spChg>
        <pc:spChg chg="del">
          <ac:chgData name="Anna Bailey" userId="aa079a5987e98efe" providerId="LiveId" clId="{0ADC15D6-C491-4CC0-B119-DD6DD0F813E2}" dt="2025-09-22T21:30:46.926" v="1397"/>
          <ac:spMkLst>
            <pc:docMk/>
            <pc:sldMk cId="389974841" sldId="287"/>
            <ac:spMk id="3" creationId="{68E4317E-A8BE-1252-655A-ED24030BCBF5}"/>
          </ac:spMkLst>
        </pc:spChg>
        <pc:spChg chg="add">
          <ac:chgData name="Anna Bailey" userId="aa079a5987e98efe" providerId="LiveId" clId="{0ADC15D6-C491-4CC0-B119-DD6DD0F813E2}" dt="2025-09-22T21:37:39.285" v="1409" actId="26606"/>
          <ac:spMkLst>
            <pc:docMk/>
            <pc:sldMk cId="389974841" sldId="287"/>
            <ac:spMk id="11" creationId="{613CF57E-89A9-410A-4923-AADEC31BE8D5}"/>
          </ac:spMkLst>
        </pc:spChg>
        <pc:spChg chg="add">
          <ac:chgData name="Anna Bailey" userId="aa079a5987e98efe" providerId="LiveId" clId="{0ADC15D6-C491-4CC0-B119-DD6DD0F813E2}" dt="2025-09-22T21:37:39.285" v="1409" actId="26606"/>
          <ac:spMkLst>
            <pc:docMk/>
            <pc:sldMk cId="389974841" sldId="287"/>
            <ac:spMk id="14" creationId="{8B4CCFEE-78C3-492E-93EB-649F7548F38A}"/>
          </ac:spMkLst>
        </pc:spChg>
        <pc:picChg chg="add mod">
          <ac:chgData name="Anna Bailey" userId="aa079a5987e98efe" providerId="LiveId" clId="{0ADC15D6-C491-4CC0-B119-DD6DD0F813E2}" dt="2025-09-22T21:38:03.321" v="1411" actId="27614"/>
          <ac:picMkLst>
            <pc:docMk/>
            <pc:sldMk cId="389974841" sldId="287"/>
            <ac:picMk id="4" creationId="{2E2CC68B-BAC6-5796-CABB-8FB9DD9633E3}"/>
          </ac:picMkLst>
        </pc:picChg>
        <pc:picChg chg="add mod">
          <ac:chgData name="Anna Bailey" userId="aa079a5987e98efe" providerId="LiveId" clId="{0ADC15D6-C491-4CC0-B119-DD6DD0F813E2}" dt="2025-09-22T21:38:02.414" v="1410" actId="27614"/>
          <ac:picMkLst>
            <pc:docMk/>
            <pc:sldMk cId="389974841" sldId="287"/>
            <ac:picMk id="5" creationId="{62E56911-F8FB-68D0-0B75-C325BD15C908}"/>
          </ac:picMkLst>
        </pc:picChg>
        <pc:picChg chg="add mod">
          <ac:chgData name="Anna Bailey" userId="aa079a5987e98efe" providerId="LiveId" clId="{0ADC15D6-C491-4CC0-B119-DD6DD0F813E2}" dt="2025-09-22T21:38:03.911" v="1413" actId="27614"/>
          <ac:picMkLst>
            <pc:docMk/>
            <pc:sldMk cId="389974841" sldId="287"/>
            <ac:picMk id="6" creationId="{2EEC935F-FDA2-D4B4-4050-05F6A3B96493}"/>
          </ac:picMkLst>
        </pc:picChg>
        <pc:picChg chg="add mod ord">
          <ac:chgData name="Anna Bailey" userId="aa079a5987e98efe" providerId="LiveId" clId="{0ADC15D6-C491-4CC0-B119-DD6DD0F813E2}" dt="2025-09-22T21:38:03.577" v="1412" actId="27614"/>
          <ac:picMkLst>
            <pc:docMk/>
            <pc:sldMk cId="389974841" sldId="287"/>
            <ac:picMk id="7" creationId="{76550876-75E5-93A0-D6F0-40A5319BA55D}"/>
          </ac:picMkLst>
        </pc:picChg>
      </pc:sldChg>
      <pc:sldChg chg="addSp delSp modSp new mod setBg">
        <pc:chgData name="Anna Bailey" userId="aa079a5987e98efe" providerId="LiveId" clId="{0ADC15D6-C491-4CC0-B119-DD6DD0F813E2}" dt="2025-09-22T21:44:27.439" v="1469" actId="313"/>
        <pc:sldMkLst>
          <pc:docMk/>
          <pc:sldMk cId="3621639724" sldId="288"/>
        </pc:sldMkLst>
        <pc:spChg chg="mod">
          <ac:chgData name="Anna Bailey" userId="aa079a5987e98efe" providerId="LiveId" clId="{0ADC15D6-C491-4CC0-B119-DD6DD0F813E2}" dt="2025-09-22T21:44:27.439" v="1469" actId="313"/>
          <ac:spMkLst>
            <pc:docMk/>
            <pc:sldMk cId="3621639724" sldId="288"/>
            <ac:spMk id="2" creationId="{753CEA03-2B59-085A-864D-1468EE228E4A}"/>
          </ac:spMkLst>
        </pc:spChg>
        <pc:spChg chg="del">
          <ac:chgData name="Anna Bailey" userId="aa079a5987e98efe" providerId="LiveId" clId="{0ADC15D6-C491-4CC0-B119-DD6DD0F813E2}" dt="2025-09-22T21:40:52.938" v="1459"/>
          <ac:spMkLst>
            <pc:docMk/>
            <pc:sldMk cId="3621639724" sldId="288"/>
            <ac:spMk id="3" creationId="{992AF61B-8159-443B-72EB-AA6945AAC526}"/>
          </ac:spMkLst>
        </pc:spChg>
        <pc:spChg chg="add">
          <ac:chgData name="Anna Bailey" userId="aa079a5987e98efe" providerId="LiveId" clId="{0ADC15D6-C491-4CC0-B119-DD6DD0F813E2}" dt="2025-09-22T21:44:11.454" v="1466" actId="26606"/>
          <ac:spMkLst>
            <pc:docMk/>
            <pc:sldMk cId="3621639724" sldId="288"/>
            <ac:spMk id="9" creationId="{8B518C48-E5E1-4C8A-5E4A-789FB7F61891}"/>
          </ac:spMkLst>
        </pc:spChg>
        <pc:spChg chg="add">
          <ac:chgData name="Anna Bailey" userId="aa079a5987e98efe" providerId="LiveId" clId="{0ADC15D6-C491-4CC0-B119-DD6DD0F813E2}" dt="2025-09-22T21:44:11.454" v="1466" actId="26606"/>
          <ac:spMkLst>
            <pc:docMk/>
            <pc:sldMk cId="3621639724" sldId="288"/>
            <ac:spMk id="12" creationId="{D2B783EE-0239-4717-BBEA-8C9EAC61C824}"/>
          </ac:spMkLst>
        </pc:spChg>
        <pc:spChg chg="add">
          <ac:chgData name="Anna Bailey" userId="aa079a5987e98efe" providerId="LiveId" clId="{0ADC15D6-C491-4CC0-B119-DD6DD0F813E2}" dt="2025-09-22T21:44:11.454" v="1466" actId="26606"/>
          <ac:spMkLst>
            <pc:docMk/>
            <pc:sldMk cId="3621639724" sldId="288"/>
            <ac:spMk id="14" creationId="{A7B99495-F43F-4D80-A44F-2CB4764EB90B}"/>
          </ac:spMkLst>
        </pc:spChg>
        <pc:spChg chg="add">
          <ac:chgData name="Anna Bailey" userId="aa079a5987e98efe" providerId="LiveId" clId="{0ADC15D6-C491-4CC0-B119-DD6DD0F813E2}" dt="2025-09-22T21:44:11.454" v="1466" actId="26606"/>
          <ac:spMkLst>
            <pc:docMk/>
            <pc:sldMk cId="3621639724" sldId="288"/>
            <ac:spMk id="16" creationId="{70BEB1E7-2F88-40BC-B73D-42E5B6F80BFC}"/>
          </ac:spMkLst>
        </pc:spChg>
        <pc:picChg chg="add mod ord">
          <ac:chgData name="Anna Bailey" userId="aa079a5987e98efe" providerId="LiveId" clId="{0ADC15D6-C491-4CC0-B119-DD6DD0F813E2}" dt="2025-09-22T21:44:23.541" v="1468" actId="27614"/>
          <ac:picMkLst>
            <pc:docMk/>
            <pc:sldMk cId="3621639724" sldId="288"/>
            <ac:picMk id="4" creationId="{8E9E4A69-DFA6-F340-0FAD-662BAF01AA36}"/>
          </ac:picMkLst>
        </pc:picChg>
        <pc:picChg chg="add mod">
          <ac:chgData name="Anna Bailey" userId="aa079a5987e98efe" providerId="LiveId" clId="{0ADC15D6-C491-4CC0-B119-DD6DD0F813E2}" dt="2025-09-22T21:44:23.116" v="1467" actId="27614"/>
          <ac:picMkLst>
            <pc:docMk/>
            <pc:sldMk cId="3621639724" sldId="288"/>
            <ac:picMk id="5" creationId="{60E97275-75C2-C384-889F-BEF6720DB2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68FF-1214-59E7-021D-7F920A38A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AE3D-983F-E4E3-A8FA-F47680164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7DF8D-EDE0-1DEA-E524-2DCE981B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F833C-8AD8-2E47-14F4-DC441D59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5D61-F638-0E31-2D08-21DCA3C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9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DF66-5514-B3BC-257C-B92B0967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9CD4D-D62F-5486-75C8-13192E352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E071F-C67B-F37C-D49F-3FE33C0E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2A087-2076-5D31-E2F3-DD20E747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15A3-DF6E-C35E-BEC2-0192C603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5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A4791-3205-CD1D-4B9C-C6354094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C8C12-8393-3620-14C7-745115F86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E338-A1F7-F6CF-9C26-A53BB342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8D086-5A1D-1ED3-EDB2-C9A7987C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A66FC-2022-B3CF-F9FF-CFFF441E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3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E544-24FB-7407-F631-F071B43C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04A9F-B4D4-F883-33EC-851AD119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DD9F2-028B-2309-D03C-070D2597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0443-F8AE-9E0E-FF67-4AB7E978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70F6F-A999-7F99-2844-8440E1C2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8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9BFC-610E-2DD5-1F42-AFDE459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4F8DC-A64F-5935-63B4-503FF81F3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DB307-F4BF-E144-6F54-92722340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883F-FB3A-1BD9-F0E0-FE892D41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8B00-1AE1-BFD1-4268-B118976E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9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93DD-A168-C6D5-AF9E-6B426D68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69D0-61CC-7736-F1F1-1FFC101F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97A5F-7F58-AB16-8889-71498C53D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C8BFA-2B5D-621C-3AB3-0B343E4C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F6D4A-7A25-9821-3A02-A4F409B0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1D54B-D742-DF54-C8AD-A37B3878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51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3DB-EBED-1F42-2072-A2066A7B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DA9E-EFB0-023D-4B8C-597CC4812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625D3-2BAD-099E-D31D-2E6EED15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DDEED-A2E4-C7FF-3962-4F8BD8464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5686F-7918-D331-4A38-867CDCE1B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37FF6-E8B8-96DF-39B9-A7667030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76C9A-68C9-EFD1-247D-2A3A29D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FB2EC-F8EC-E003-C637-E7750F98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18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DD62-1EBA-057F-983E-7C7CED75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B104-10FB-D1EA-A9FE-389D47CD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BD8B3-1674-A464-C05F-59201854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B46C9-4992-6335-8AB2-81966B00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32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B84AC-0776-EF09-E0B0-99653F14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CC241-E878-64D9-EB67-EB2DDF10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58514-7866-BD7F-5E4E-10E165F6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69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1FA0-D2FE-66B1-A87F-69CA4BFD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6E50-A7D8-2E6F-22FB-1ED17A872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C0010-6BB3-57B6-5E5C-43286BD02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9A874-B23D-38BA-2A86-3D76548A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46AC8-5B9B-345F-A792-856F9F96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FCDF9-BE31-2E46-C702-73B2A848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9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4A4C-6F36-D2A4-72A9-76CD3B9E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1C7DB-2ACB-78CB-DC93-8263540EE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FE818-3AF4-3197-B031-447159B95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1DFAD-9F8A-A856-1B96-7A497E4D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1323-45DE-3FA1-F399-89E15851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12DD-BC19-DC40-66DC-83955810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3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5D0E9-1275-4A66-F234-E618188F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6E012-F8E8-8F10-AA11-761648A5D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E6AF-ED4B-406C-34CA-12B9051B9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6E220-E33A-49F6-9E51-3BDFD04C3BDA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4BDE3-0EC4-B7EA-0D5C-0CE817372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6E00-6A5C-70CB-3279-AF4CF4CDE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F0A7C2-EF03-45F1-B972-46701002B8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91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erCK0lRjp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erCK0lRjp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ld crying next to a shadow of a person&#10;&#10;AI-generated content may be incorrect.">
            <a:extLst>
              <a:ext uri="{FF2B5EF4-FFF2-40B4-BE49-F238E27FC236}">
                <a16:creationId xmlns:a16="http://schemas.microsoft.com/office/drawing/2014/main" id="{89558DED-2DE9-04BD-B3C9-87684B8F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1208" r="2125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0CC1B-43C2-2F91-575F-ED93AF1FF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Family, children, domestic violence, abuse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47A4-B2AE-D141-E88C-80DE78EC2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92982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140C-438A-23EE-7765-6D7AF94E4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72FD-DDE0-C465-493E-67A706B7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CA12-B281-0A4E-6CA8-6A99B0191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bride kidnapping / ala </a:t>
            </a:r>
            <a:r>
              <a:rPr lang="en-GB" sz="5400" dirty="0" err="1"/>
              <a:t>kachuu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79524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57F8-F459-43D8-7F3A-3A7D314D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1920-FF66-7D31-FE06-550DF501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9372-DD93-DB1E-3631-44464659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bride kidnapping / ala </a:t>
            </a:r>
            <a:r>
              <a:rPr lang="en-GB" sz="5400" dirty="0" err="1"/>
              <a:t>kachuu</a:t>
            </a:r>
            <a:endParaRPr lang="en-GB" sz="5400" dirty="0"/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 man taking away (by force) a woman he wants to marry. He keeps her at a secret place until she agrees to marry him.</a:t>
            </a:r>
          </a:p>
          <a:p>
            <a:pPr marL="0" indent="0">
              <a:buNone/>
            </a:pPr>
            <a:r>
              <a:rPr lang="en-GB" sz="2600" dirty="0"/>
              <a:t>Ala </a:t>
            </a:r>
            <a:r>
              <a:rPr lang="en-GB" sz="2600" dirty="0" err="1"/>
              <a:t>kachuu</a:t>
            </a:r>
            <a:r>
              <a:rPr lang="en-GB" sz="2600" dirty="0"/>
              <a:t> is the name for bride kidnapping in Kyrgyzstan</a:t>
            </a:r>
          </a:p>
        </p:txBody>
      </p:sp>
    </p:spTree>
    <p:extLst>
      <p:ext uri="{BB962C8B-B14F-4D97-AF65-F5344CB8AC3E}">
        <p14:creationId xmlns:p14="http://schemas.microsoft.com/office/powerpoint/2010/main" val="277915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EB574-7FD2-B625-1EF1-2D363158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C254-1FFF-0B98-DB47-56BB6AA7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E19FA-3317-FC0E-E8DE-202F435D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sz="5400" dirty="0"/>
          </a:p>
          <a:p>
            <a:pPr marL="0" indent="0" algn="ctr">
              <a:buNone/>
            </a:pPr>
            <a:r>
              <a:rPr lang="en-GB" sz="5400" dirty="0"/>
              <a:t>consensual / non-consensual</a:t>
            </a:r>
          </a:p>
          <a:p>
            <a:pPr marL="0" indent="0">
              <a:buNone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96806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9CF60-BC1B-6961-B2A5-8C7970C5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B714-35DF-351A-4079-C3E646B0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025D-2720-FDE9-1885-3583D1AAE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consensual / non-consensual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consensual = the person agrees to it</a:t>
            </a:r>
          </a:p>
          <a:p>
            <a:pPr marL="0" indent="0">
              <a:buNone/>
            </a:pPr>
            <a:r>
              <a:rPr lang="en-GB" sz="2600" dirty="0"/>
              <a:t>non-consensual = the person hasn’t agreed to it</a:t>
            </a:r>
          </a:p>
        </p:txBody>
      </p:sp>
    </p:spTree>
    <p:extLst>
      <p:ext uri="{BB962C8B-B14F-4D97-AF65-F5344CB8AC3E}">
        <p14:creationId xmlns:p14="http://schemas.microsoft.com/office/powerpoint/2010/main" val="36106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to elope</a:t>
            </a:r>
          </a:p>
        </p:txBody>
      </p:sp>
    </p:spTree>
    <p:extLst>
      <p:ext uri="{BB962C8B-B14F-4D97-AF65-F5344CB8AC3E}">
        <p14:creationId xmlns:p14="http://schemas.microsoft.com/office/powerpoint/2010/main" val="177912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to elope </a:t>
            </a:r>
            <a:r>
              <a:rPr lang="en-GB" sz="3600" dirty="0"/>
              <a:t>– to run away to get married secretly</a:t>
            </a:r>
          </a:p>
        </p:txBody>
      </p:sp>
    </p:spTree>
    <p:extLst>
      <p:ext uri="{BB962C8B-B14F-4D97-AF65-F5344CB8AC3E}">
        <p14:creationId xmlns:p14="http://schemas.microsoft.com/office/powerpoint/2010/main" val="143059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DE47-3A98-75D8-CEC7-641B46B3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8D66-FAB4-DCD2-4559-8B512AA7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1F2A-37C9-CA8B-B063-FFD4FC576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patriarchal norms</a:t>
            </a:r>
          </a:p>
        </p:txBody>
      </p:sp>
    </p:spTree>
    <p:extLst>
      <p:ext uri="{BB962C8B-B14F-4D97-AF65-F5344CB8AC3E}">
        <p14:creationId xmlns:p14="http://schemas.microsoft.com/office/powerpoint/2010/main" val="347417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B03E7-28FA-615A-2652-1F3D1E845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5F7B-F120-E912-DBEF-6AEB4221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38C5-228D-6965-B177-0A5C17426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patriarchal norms</a:t>
            </a:r>
          </a:p>
          <a:p>
            <a:pPr marL="0" indent="0" algn="ctr">
              <a:buNone/>
            </a:pPr>
            <a:r>
              <a:rPr lang="en-GB" sz="3600" dirty="0"/>
              <a:t>– dominance and control over women by men is considered socially acceptable</a:t>
            </a:r>
          </a:p>
        </p:txBody>
      </p:sp>
    </p:spTree>
    <p:extLst>
      <p:ext uri="{BB962C8B-B14F-4D97-AF65-F5344CB8AC3E}">
        <p14:creationId xmlns:p14="http://schemas.microsoft.com/office/powerpoint/2010/main" val="151821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E216-C3A9-3DFA-C2D9-4F696F53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7D0B-157D-612E-BF1E-A1A4525D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07A87-0CDE-C87B-69B1-6DE85BEE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misogyny</a:t>
            </a:r>
          </a:p>
        </p:txBody>
      </p:sp>
    </p:spTree>
    <p:extLst>
      <p:ext uri="{BB962C8B-B14F-4D97-AF65-F5344CB8AC3E}">
        <p14:creationId xmlns:p14="http://schemas.microsoft.com/office/powerpoint/2010/main" val="213082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34899-ABE1-1626-DB3F-06D23283D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3EA4-C63D-1B28-9C5C-29C41B11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BB270-99F4-D9F9-3784-E3303746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misogyny</a:t>
            </a:r>
          </a:p>
          <a:p>
            <a:pPr marL="0" indent="0" algn="ctr">
              <a:buNone/>
            </a:pPr>
            <a:r>
              <a:rPr lang="en-GB" sz="3600" dirty="0"/>
              <a:t>a dislike for, or deep prejudice against women.</a:t>
            </a:r>
          </a:p>
        </p:txBody>
      </p:sp>
    </p:spTree>
    <p:extLst>
      <p:ext uri="{BB962C8B-B14F-4D97-AF65-F5344CB8AC3E}">
        <p14:creationId xmlns:p14="http://schemas.microsoft.com/office/powerpoint/2010/main" val="2390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IPV</a:t>
            </a:r>
          </a:p>
        </p:txBody>
      </p:sp>
    </p:spTree>
    <p:extLst>
      <p:ext uri="{BB962C8B-B14F-4D97-AF65-F5344CB8AC3E}">
        <p14:creationId xmlns:p14="http://schemas.microsoft.com/office/powerpoint/2010/main" val="119421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37B4-E79A-D25B-BAE0-631202D18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7E4-E7F6-D725-3C45-89698546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CEEA-7255-69B0-607B-60DC42D5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5400" dirty="0">
                <a:solidFill>
                  <a:prstClr val="black"/>
                </a:solidFill>
                <a:latin typeface="Aptos" panose="02110004020202020204"/>
              </a:rPr>
              <a:t>v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ictim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-blaming</a:t>
            </a:r>
          </a:p>
        </p:txBody>
      </p:sp>
    </p:spTree>
    <p:extLst>
      <p:ext uri="{BB962C8B-B14F-4D97-AF65-F5344CB8AC3E}">
        <p14:creationId xmlns:p14="http://schemas.microsoft.com/office/powerpoint/2010/main" val="184319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A923-D94A-1A11-DFD4-57DF7C90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62E2-A2C2-AD97-0950-799DF5AA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6AE7-CF65-DE50-5EFB-15FD4C5B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5400" dirty="0">
                <a:solidFill>
                  <a:prstClr val="black"/>
                </a:solidFill>
                <a:latin typeface="Aptos" panose="02110004020202020204"/>
              </a:rPr>
              <a:t>v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ictim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-blaming</a:t>
            </a:r>
          </a:p>
          <a:p>
            <a:pPr marL="0" indent="0" algn="ctr">
              <a:buNone/>
            </a:pPr>
            <a:r>
              <a:rPr lang="en-GB" sz="3600" dirty="0"/>
              <a:t>the victim of a crime, accident etc. is held partially or entirely responsible for what happened to them</a:t>
            </a:r>
          </a:p>
        </p:txBody>
      </p:sp>
    </p:spTree>
    <p:extLst>
      <p:ext uri="{BB962C8B-B14F-4D97-AF65-F5344CB8AC3E}">
        <p14:creationId xmlns:p14="http://schemas.microsoft.com/office/powerpoint/2010/main" val="3749626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58A27-3704-1A59-4E78-DBBF4B86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000"/>
              <a:t>What different types of family are there?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E2B4-6D8F-1013-1703-D8EFA08A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1900" b="1" dirty="0"/>
              <a:t>nuclear:</a:t>
            </a:r>
          </a:p>
          <a:p>
            <a:pPr lvl="1"/>
            <a:r>
              <a:rPr lang="en-GB" sz="1900" dirty="0"/>
              <a:t>two parents and their dependent children</a:t>
            </a:r>
          </a:p>
          <a:p>
            <a:r>
              <a:rPr lang="en-GB" sz="1900" b="1" dirty="0"/>
              <a:t>extended:</a:t>
            </a:r>
          </a:p>
          <a:p>
            <a:pPr lvl="1"/>
            <a:r>
              <a:rPr lang="en-GB" sz="1900" dirty="0"/>
              <a:t>several generations, such as grandparents, aunts, uncles, and cousins, who live together or maintain strong daily connections</a:t>
            </a:r>
          </a:p>
          <a:p>
            <a:r>
              <a:rPr lang="en-GB" sz="1900" b="1" dirty="0"/>
              <a:t>single-parent:</a:t>
            </a:r>
          </a:p>
          <a:p>
            <a:pPr lvl="1"/>
            <a:r>
              <a:rPr lang="en-GB" sz="1900" dirty="0"/>
              <a:t>one parent raising children alone</a:t>
            </a:r>
          </a:p>
          <a:p>
            <a:pPr lvl="1"/>
            <a:r>
              <a:rPr lang="en-GB" sz="1900" dirty="0"/>
              <a:t>can be due to divorce/separation </a:t>
            </a:r>
          </a:p>
          <a:p>
            <a:pPr lvl="1"/>
            <a:r>
              <a:rPr lang="en-GB" sz="1900" dirty="0"/>
              <a:t>or an unmarried woman giving birth. </a:t>
            </a:r>
          </a:p>
          <a:p>
            <a:r>
              <a:rPr lang="en-GB" sz="1900" b="1" dirty="0"/>
              <a:t>cohabiting:</a:t>
            </a:r>
          </a:p>
          <a:p>
            <a:pPr lvl="1"/>
            <a:r>
              <a:rPr lang="en-GB" sz="1900" dirty="0"/>
              <a:t>a couple lives together without marriage</a:t>
            </a:r>
          </a:p>
          <a:p>
            <a:endParaRPr lang="en-GB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F95F5-A787-DFAD-AADD-6CBDEC30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" r="2" b="2"/>
          <a:stretch>
            <a:fillRect/>
          </a:stretch>
        </p:blipFill>
        <p:spPr>
          <a:xfrm>
            <a:off x="10079225" y="2277678"/>
            <a:ext cx="2109727" cy="2192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89A2C-0DDB-6A4D-2696-B48FFC81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772" y="4470619"/>
            <a:ext cx="3323052" cy="221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FFFC3-4A62-B8EC-CDD8-EEABA6A3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911" y="2265100"/>
            <a:ext cx="3145186" cy="2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4A93-E93B-BA49-6983-BDD40382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Are any of these family types considered deviant or stigmatised in Kazakhstan? [your opinion]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328DB-4FE8-FD92-ABB4-4F5CD8B18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838" y="1936659"/>
            <a:ext cx="3145809" cy="209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C5C2D-BC95-867A-EC77-EC83FD24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07" y="1883023"/>
            <a:ext cx="2115495" cy="218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7B787-A8A5-3FB8-499C-8FE9A879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554" y="4273739"/>
            <a:ext cx="3322608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713A8-5478-FDCD-88C8-60A631FB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GB" dirty="0"/>
              <a:t>What is Social Learning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121D-9833-D07B-48DA-8A90E28AD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dirty="0"/>
              <a:t>Albert Bandura</a:t>
            </a:r>
          </a:p>
          <a:p>
            <a:r>
              <a:rPr lang="en-GB" dirty="0"/>
              <a:t>Bobo doll experiment</a:t>
            </a:r>
          </a:p>
          <a:p>
            <a:r>
              <a:rPr lang="en-GB" dirty="0"/>
              <a:t>Main finding: children copy the violence of adult models</a:t>
            </a:r>
          </a:p>
          <a:p>
            <a:r>
              <a:rPr lang="en-GB" dirty="0"/>
              <a:t>They are even more likely to copy if the adult model is of the same gender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Video here</a:t>
            </a:r>
            <a:r>
              <a:rPr lang="en-GB" dirty="0"/>
              <a:t> </a:t>
            </a:r>
            <a:r>
              <a:rPr lang="en-GB" sz="2000" dirty="0"/>
              <a:t>[to 3:10]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ollage of a child and a child&#10;&#10;AI-generated content may be incorrect.">
            <a:extLst>
              <a:ext uri="{FF2B5EF4-FFF2-40B4-BE49-F238E27FC236}">
                <a16:creationId xmlns:a16="http://schemas.microsoft.com/office/drawing/2014/main" id="{1A40BA55-787B-00AA-E497-AFB50E74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7" r="5946" b="-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F00BC140-2D09-0B5E-AB98-230A5917DB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14529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885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331D7-4C4D-387F-D198-FF125542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C5ED5-8F16-B6A0-27F9-7DFFCB88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3000"/>
              <a:t>What insights does the psychological theory Social Learning Theory give us into forms of abuse such as domestic violence and child abuse?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33FD-A6B0-F60B-A592-D5C6D82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>
              <a:hlinkClick r:id="rId2"/>
            </a:endParaRP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7C075-7182-8C9C-A579-4A815F9D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3" r="9385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A5510-2827-186C-BC46-C4A35DB09882}"/>
              </a:ext>
            </a:extLst>
          </p:cNvPr>
          <p:cNvSpPr txBox="1"/>
          <p:nvPr/>
        </p:nvSpPr>
        <p:spPr>
          <a:xfrm>
            <a:off x="809897" y="2246811"/>
            <a:ext cx="6713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They are </a:t>
            </a:r>
            <a:r>
              <a:rPr lang="en-GB" sz="2800" b="1" dirty="0"/>
              <a:t>learned behaviours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People who witnessed or experienced domestic violence/abuse as a child are more likely to repeat those behaviours as adults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Leads to </a:t>
            </a:r>
            <a:r>
              <a:rPr lang="en-GB" sz="2800" b="1" dirty="0"/>
              <a:t>cycles of abuse</a:t>
            </a:r>
          </a:p>
        </p:txBody>
      </p:sp>
    </p:spTree>
    <p:extLst>
      <p:ext uri="{BB962C8B-B14F-4D97-AF65-F5344CB8AC3E}">
        <p14:creationId xmlns:p14="http://schemas.microsoft.com/office/powerpoint/2010/main" val="17280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B6E4-A1C4-7B38-0C3F-3B202D39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According to Social Learning Theory, what interventions are needed to help prevent abuse?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F972-F200-C622-12F4-477EAF30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 to break the cycle of learned behaviours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Individual level interventions: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c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ounselling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teaching alternative behaviours (e.g. non-violent ways of resolving conflicts)</a:t>
            </a:r>
            <a:endParaRPr lang="en-GB" dirty="0"/>
          </a:p>
          <a:p>
            <a:r>
              <a:rPr lang="en-GB" dirty="0"/>
              <a:t>Societal level interventions:</a:t>
            </a:r>
          </a:p>
          <a:p>
            <a:pPr lvl="1"/>
            <a:r>
              <a:rPr lang="en-GB" dirty="0"/>
              <a:t>educational programmes</a:t>
            </a:r>
          </a:p>
        </p:txBody>
      </p:sp>
    </p:spTree>
    <p:extLst>
      <p:ext uri="{BB962C8B-B14F-4D97-AF65-F5344CB8AC3E}">
        <p14:creationId xmlns:p14="http://schemas.microsoft.com/office/powerpoint/2010/main" val="804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her head with her hands&#10;&#10;AI-generated content may be incorrect.">
            <a:extLst>
              <a:ext uri="{FF2B5EF4-FFF2-40B4-BE49-F238E27FC236}">
                <a16:creationId xmlns:a16="http://schemas.microsoft.com/office/drawing/2014/main" id="{713021F2-413C-D205-6A30-FDDF0323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37CB0-F0EB-DAE7-A2E5-B45199C1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100"/>
              <a:t>What types of abuse can domestic violence be divided into?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0E1B-D623-FC40-91C0-351B88BB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Physical</a:t>
            </a:r>
          </a:p>
          <a:p>
            <a:r>
              <a:rPr lang="en-GB" sz="2000" dirty="0"/>
              <a:t>Emotional</a:t>
            </a:r>
          </a:p>
          <a:p>
            <a:r>
              <a:rPr lang="en-GB" sz="2000" dirty="0"/>
              <a:t>Sexual</a:t>
            </a:r>
          </a:p>
          <a:p>
            <a:r>
              <a:rPr lang="en-GB" sz="2000" dirty="0"/>
              <a:t>Psychological</a:t>
            </a:r>
          </a:p>
          <a:p>
            <a:r>
              <a:rPr lang="en-GB" sz="2000" dirty="0"/>
              <a:t>Economic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72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FC2B3-F586-EEDD-5A29-A4FA61A0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4100" dirty="0"/>
              <a:t>What does the case of Saltanat </a:t>
            </a:r>
            <a:r>
              <a:rPr lang="en-GB" sz="4100" dirty="0" err="1"/>
              <a:t>Nukenova</a:t>
            </a:r>
            <a:r>
              <a:rPr lang="en-GB" sz="4100" dirty="0"/>
              <a:t> tell us about domestic violence?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52D442-E47B-1355-401B-52BBE8D6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CE6CE-F8DF-0469-FFCC-3C84779A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8" r="31873" b="1"/>
          <a:stretch>
            <a:fillRect/>
          </a:stretch>
        </p:blipFill>
        <p:spPr>
          <a:xfrm>
            <a:off x="8144355" y="2679192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6AB280-9179-5B48-81A2-47C9D09D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0" r="-1" b="1427"/>
          <a:stretch>
            <a:fillRect/>
          </a:stretch>
        </p:blipFill>
        <p:spPr>
          <a:xfrm>
            <a:off x="8132257" y="0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528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746E0-FAA9-917C-710E-71788FF4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378"/>
          <a:stretch>
            <a:fillRect/>
          </a:stretch>
        </p:blipFill>
        <p:spPr>
          <a:xfrm>
            <a:off x="3755066" y="145443"/>
            <a:ext cx="7494825" cy="656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8A523-29F7-509A-CF19-C88B81C87CF2}"/>
              </a:ext>
            </a:extLst>
          </p:cNvPr>
          <p:cNvSpPr txBox="1"/>
          <p:nvPr/>
        </p:nvSpPr>
        <p:spPr>
          <a:xfrm>
            <a:off x="353290" y="491837"/>
            <a:ext cx="3740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Lenore Walker - The ‘cycle of abuse’ theory </a:t>
            </a:r>
          </a:p>
        </p:txBody>
      </p:sp>
    </p:spTree>
    <p:extLst>
      <p:ext uri="{BB962C8B-B14F-4D97-AF65-F5344CB8AC3E}">
        <p14:creationId xmlns:p14="http://schemas.microsoft.com/office/powerpoint/2010/main" val="318800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IPV = </a:t>
            </a:r>
            <a:r>
              <a:rPr lang="en-GB" sz="4000" dirty="0"/>
              <a:t>Intimate partner violence. </a:t>
            </a:r>
          </a:p>
          <a:p>
            <a:pPr marL="0" indent="0" algn="ctr">
              <a:buNone/>
            </a:pPr>
            <a:r>
              <a:rPr lang="en-GB" sz="4000" dirty="0"/>
              <a:t>A form of domestic violence between partners in an intimate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849711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4CCFEE-78C3-492E-93EB-649F7548F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43EA9-D30B-F3FA-B1F8-91FFCD5F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sz="3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factors could cause a woman not to report domestic violence against her?</a:t>
            </a:r>
            <a:endParaRPr lang="en-GB" sz="31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3CF57E-89A9-410A-4923-AADEC31B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7" name="Picture 6" descr="A person hugging a child&#10;&#10;AI-generated content may be incorrect.">
            <a:extLst>
              <a:ext uri="{FF2B5EF4-FFF2-40B4-BE49-F238E27FC236}">
                <a16:creationId xmlns:a16="http://schemas.microsoft.com/office/drawing/2014/main" id="{76550876-75E5-93A0-D6F0-40A5319B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3" r="3189" b="1"/>
          <a:stretch>
            <a:fillRect/>
          </a:stretch>
        </p:blipFill>
        <p:spPr>
          <a:xfrm>
            <a:off x="4726375" y="-3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</p:pic>
      <p:pic>
        <p:nvPicPr>
          <p:cNvPr id="4" name="Content Placeholder 3" descr="A person looking down at several hands pointing at her&#10;&#10;AI-generated content may be incorrect.">
            <a:extLst>
              <a:ext uri="{FF2B5EF4-FFF2-40B4-BE49-F238E27FC236}">
                <a16:creationId xmlns:a16="http://schemas.microsoft.com/office/drawing/2014/main" id="{2E2CC68B-BAC6-5796-CABB-8FB9DD96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40" r="31652" b="1"/>
          <a:stretch>
            <a:fillRect/>
          </a:stretch>
        </p:blipFill>
        <p:spPr>
          <a:xfrm>
            <a:off x="9082588" y="-3"/>
            <a:ext cx="3109415" cy="3694372"/>
          </a:xfrm>
          <a:prstGeom prst="rect">
            <a:avLst/>
          </a:prstGeom>
        </p:spPr>
      </p:pic>
      <p:pic>
        <p:nvPicPr>
          <p:cNvPr id="5" name="Picture 4" descr="A person holding a phone and a person's head&#10;&#10;AI-generated content may be incorrect.">
            <a:extLst>
              <a:ext uri="{FF2B5EF4-FFF2-40B4-BE49-F238E27FC236}">
                <a16:creationId xmlns:a16="http://schemas.microsoft.com/office/drawing/2014/main" id="{62E56911-F8FB-68D0-0B75-C325BD15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86" b="-1"/>
          <a:stretch>
            <a:fillRect/>
          </a:stretch>
        </p:blipFill>
        <p:spPr>
          <a:xfrm>
            <a:off x="4726725" y="3802960"/>
            <a:ext cx="4228282" cy="3055043"/>
          </a:xfrm>
          <a:custGeom>
            <a:avLst/>
            <a:gdLst/>
            <a:ahLst/>
            <a:cxnLst/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6" name="Picture 5" descr="A group of men in uniform&#10;&#10;AI-generated content may be incorrect.">
            <a:extLst>
              <a:ext uri="{FF2B5EF4-FFF2-40B4-BE49-F238E27FC236}">
                <a16:creationId xmlns:a16="http://schemas.microsoft.com/office/drawing/2014/main" id="{2EEC935F-FDA2-D4B4-4050-05F6A3B964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" b="39331"/>
          <a:stretch>
            <a:fillRect/>
          </a:stretch>
        </p:blipFill>
        <p:spPr>
          <a:xfrm>
            <a:off x="9082585" y="3802960"/>
            <a:ext cx="3109415" cy="30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3736-73EF-4F7F-19D0-094AFDD2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7020"/>
          </a:xfrm>
        </p:spPr>
        <p:txBody>
          <a:bodyPr>
            <a:normAutofit/>
          </a:bodyPr>
          <a:lstStyle/>
          <a:p>
            <a:r>
              <a:rPr lang="en-GB" dirty="0"/>
              <a:t>According to Peter Glick and Susan Fiske, what is the difference between hostile sexism and benevolent sexism?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1434-B32E-07FF-9349-B8934632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909"/>
            <a:ext cx="10515600" cy="378705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Hostile sexism – explicitly putting women down, anger or resentment toward those who challenge male authority.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include: gender-based violence, harassment, discrimination, and derogatory language. </a:t>
            </a:r>
          </a:p>
          <a:p>
            <a:endParaRPr lang="en-GB" dirty="0"/>
          </a:p>
          <a:p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Benevolent sexism, in contrast, is expressed through seemingly positive but patronizing beliefs.</a:t>
            </a:r>
          </a:p>
          <a:p>
            <a:pPr lvl="1"/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E.g. idea that women are delicate and should be protected by men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52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CEA03-2B59-085A-864D-1468EE22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GB" sz="3700" dirty="0"/>
              <a:t>Do you think benevolent sexism is harmful?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518C48-E5E1-4C8A-5E4A-789FB7F6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and person walking down the street&#10;&#10;AI-generated content may be incorrect.">
            <a:extLst>
              <a:ext uri="{FF2B5EF4-FFF2-40B4-BE49-F238E27FC236}">
                <a16:creationId xmlns:a16="http://schemas.microsoft.com/office/drawing/2014/main" id="{60E97275-75C2-C384-889F-BEF6720D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0" r="29106" b="-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person holding an umbrella to a person&#10;&#10;AI-generated content may be incorrect.">
            <a:extLst>
              <a:ext uri="{FF2B5EF4-FFF2-40B4-BE49-F238E27FC236}">
                <a16:creationId xmlns:a16="http://schemas.microsoft.com/office/drawing/2014/main" id="{8E9E4A69-DFA6-F340-0FAD-662BAF01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30" r="112" b="2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163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stalking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8529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stalking – </a:t>
            </a:r>
            <a:r>
              <a:rPr lang="en-GB" sz="3200" dirty="0"/>
              <a:t>to repeatedly follow or make contact with someone, either in person or by phone calls, social media etc.</a:t>
            </a:r>
          </a:p>
        </p:txBody>
      </p:sp>
    </p:spTree>
    <p:extLst>
      <p:ext uri="{BB962C8B-B14F-4D97-AF65-F5344CB8AC3E}">
        <p14:creationId xmlns:p14="http://schemas.microsoft.com/office/powerpoint/2010/main" val="259355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gaslighting</a:t>
            </a:r>
          </a:p>
        </p:txBody>
      </p:sp>
    </p:spTree>
    <p:extLst>
      <p:ext uri="{BB962C8B-B14F-4D97-AF65-F5344CB8AC3E}">
        <p14:creationId xmlns:p14="http://schemas.microsoft.com/office/powerpoint/2010/main" val="262264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gaslighting – </a:t>
            </a:r>
            <a:r>
              <a:rPr lang="en-GB" sz="3600" dirty="0"/>
              <a:t>manipulating someone such that they begin to question their own perception of reality.</a:t>
            </a:r>
          </a:p>
        </p:txBody>
      </p:sp>
    </p:spTree>
    <p:extLst>
      <p:ext uri="{BB962C8B-B14F-4D97-AF65-F5344CB8AC3E}">
        <p14:creationId xmlns:p14="http://schemas.microsoft.com/office/powerpoint/2010/main" val="268157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Explain what is meant by the following term: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dirty="0"/>
              <a:t>coercive control</a:t>
            </a:r>
          </a:p>
        </p:txBody>
      </p:sp>
    </p:spTree>
    <p:extLst>
      <p:ext uri="{BB962C8B-B14F-4D97-AF65-F5344CB8AC3E}">
        <p14:creationId xmlns:p14="http://schemas.microsoft.com/office/powerpoint/2010/main" val="217921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683-A82A-96C0-433E-DABA3AF9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0151-A8CF-8505-24F2-01F5C329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400" dirty="0"/>
              <a:t>coercive control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A form of psychological abuse designed to manipulate and control the victim. Can include:</a:t>
            </a:r>
          </a:p>
          <a:p>
            <a:pPr lvl="1"/>
            <a:r>
              <a:rPr lang="en-GB" sz="2200" dirty="0"/>
              <a:t>Isolating the victim (stopping them seeing family/friends)</a:t>
            </a:r>
          </a:p>
          <a:p>
            <a:pPr lvl="1"/>
            <a:r>
              <a:rPr lang="en-GB" sz="2200" dirty="0"/>
              <a:t>Intimidating the victim</a:t>
            </a:r>
          </a:p>
          <a:p>
            <a:pPr lvl="1"/>
            <a:r>
              <a:rPr lang="en-GB" sz="2200" dirty="0"/>
              <a:t>Degrading (belittling, humiliating) the victim</a:t>
            </a:r>
          </a:p>
          <a:p>
            <a:pPr lvl="1"/>
            <a:r>
              <a:rPr lang="en-GB" sz="2200" dirty="0"/>
              <a:t>Controlling their finances, what clothes they can wear etc.</a:t>
            </a:r>
          </a:p>
          <a:p>
            <a:pPr marL="0" indent="0" algn="ctr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14731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D18DF04E7B24DB531D034DE08C523" ma:contentTypeVersion="10" ma:contentTypeDescription="Create a new document." ma:contentTypeScope="" ma:versionID="bd8f7860053d587633603a137dd87bd9">
  <xsd:schema xmlns:xsd="http://www.w3.org/2001/XMLSchema" xmlns:xs="http://www.w3.org/2001/XMLSchema" xmlns:p="http://schemas.microsoft.com/office/2006/metadata/properties" xmlns:ns2="97039dda-64f8-41f1-b3d6-f92ff14c1096" xmlns:ns3="e3c70205-14ed-42e0-82dc-959d37272103" targetNamespace="http://schemas.microsoft.com/office/2006/metadata/properties" ma:root="true" ma:fieldsID="42ec57adc802e3c0b4fd5cd5ace6151d" ns2:_="" ns3:_="">
    <xsd:import namespace="97039dda-64f8-41f1-b3d6-f92ff14c1096"/>
    <xsd:import namespace="e3c70205-14ed-42e0-82dc-959d37272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dda-64f8-41f1-b3d6-f92ff14c10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65786e6-ab7e-4ef0-9ba9-dc260c9d8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70205-14ed-42e0-82dc-959d3727210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2564fd9-9831-4404-8c92-421481cfef7d}" ma:internalName="TaxCatchAll" ma:showField="CatchAllData" ma:web="e3c70205-14ed-42e0-82dc-959d372721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039dda-64f8-41f1-b3d6-f92ff14c1096">
      <Terms xmlns="http://schemas.microsoft.com/office/infopath/2007/PartnerControls"/>
    </lcf76f155ced4ddcb4097134ff3c332f>
    <TaxCatchAll xmlns="e3c70205-14ed-42e0-82dc-959d37272103" xsi:nil="true"/>
  </documentManagement>
</p:properties>
</file>

<file path=customXml/itemProps1.xml><?xml version="1.0" encoding="utf-8"?>
<ds:datastoreItem xmlns:ds="http://schemas.openxmlformats.org/officeDocument/2006/customXml" ds:itemID="{386AA56E-A613-4249-8948-9ADFCE4B48C0}"/>
</file>

<file path=customXml/itemProps2.xml><?xml version="1.0" encoding="utf-8"?>
<ds:datastoreItem xmlns:ds="http://schemas.openxmlformats.org/officeDocument/2006/customXml" ds:itemID="{AF9B6545-F468-48C6-AB38-893F893F8B96}"/>
</file>

<file path=customXml/itemProps3.xml><?xml version="1.0" encoding="utf-8"?>
<ds:datastoreItem xmlns:ds="http://schemas.openxmlformats.org/officeDocument/2006/customXml" ds:itemID="{3ADBE760-FB27-4D9D-980F-1C5FDCDFE2DB}"/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717</Words>
  <Application>Microsoft Office PowerPoint</Application>
  <PresentationFormat>Widescreen</PresentationFormat>
  <Paragraphs>132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Office Theme</vt:lpstr>
      <vt:lpstr>Family, children, domestic violence, abuse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different types of family are there?</vt:lpstr>
      <vt:lpstr>Are any of these family types considered deviant or stigmatised in Kazakhstan? [your opinion]</vt:lpstr>
      <vt:lpstr>What is Social Learning Theory?</vt:lpstr>
      <vt:lpstr>What insights does the psychological theory Social Learning Theory give us into forms of abuse such as domestic violence and child abuse?</vt:lpstr>
      <vt:lpstr>According to Social Learning Theory, what interventions are needed to help prevent abuse?</vt:lpstr>
      <vt:lpstr>What types of abuse can domestic violence be divided into? </vt:lpstr>
      <vt:lpstr>What does the case of Saltanat Nukenova tell us about domestic violence?</vt:lpstr>
      <vt:lpstr>PowerPoint Presentation</vt:lpstr>
      <vt:lpstr>What factors could cause a woman not to report domestic violence against her?</vt:lpstr>
      <vt:lpstr>According to Peter Glick and Susan Fiske, what is the difference between hostile sexism and benevolent sexism?</vt:lpstr>
      <vt:lpstr>Do you think benevolent sexism is harmful?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Bailey</dc:creator>
  <cp:lastModifiedBy>Anna Bailey</cp:lastModifiedBy>
  <cp:revision>1</cp:revision>
  <dcterms:created xsi:type="dcterms:W3CDTF">2025-09-22T17:52:10Z</dcterms:created>
  <dcterms:modified xsi:type="dcterms:W3CDTF">2025-09-22T21:47:47Z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0x0101009A8D18DF04E7B24DB531D034DE08C523</vt:lpwstr>
  </property>
</Properties>
</file>